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E0"/>
    <a:srgbClr val="5047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56" autoAdjust="0"/>
  </p:normalViewPr>
  <p:slideViewPr>
    <p:cSldViewPr snapToGrid="0">
      <p:cViewPr>
        <p:scale>
          <a:sx n="125" d="100"/>
          <a:sy n="125" d="100"/>
        </p:scale>
        <p:origin x="19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7E3E0-AAB9-437C-BB7C-48E1E5D0C0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26AAE-ED05-4D14-9047-8561FDE2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gif background: https://tenor.com/view/news-animated-backdrop-back-ground-for-reporting-gif-17660580</a:t>
            </a:r>
          </a:p>
          <a:p>
            <a:r>
              <a:rPr lang="en-US" dirty="0"/>
              <a:t>Breaking news </a:t>
            </a:r>
            <a:r>
              <a:rPr lang="en-US" dirty="0" err="1"/>
              <a:t>png</a:t>
            </a:r>
            <a:r>
              <a:rPr lang="en-US" dirty="0"/>
              <a:t> image: https://themayanagari.com/2021/05/25/breaking-news-png-transparent-photo/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26AAE-ED05-4D14-9047-8561FDE26E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8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74789-C473-F348-DECF-95E717AC0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07CED5-A6EA-3E3A-0DB9-9DC1A449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B29673-56E9-28CD-D575-6E75F923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FECC64-B343-65EA-CDB8-8E00DEC83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02A59C-5B52-DD01-5B15-D5CBB2E4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2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7769B-BC52-3D3E-B840-38CCA2C7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E4BDA22-7BDA-F7C6-64AF-9F745FF6B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856880-C868-08D7-76A2-FB01DC1A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8E9D87-4B75-7037-E01B-272DFECC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ABEC40-F210-F77D-FA34-9046D958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9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C43BE98-D4B1-B490-DB37-767D1EFBC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5563A6B-BC95-0690-1666-594B7D2FB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20F9D3-FDBC-6CFF-EE61-F343393C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94FE6E-0BB6-B4FA-52FD-9CC9AC7A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046C5F5-93B7-DF3F-6D2A-FD34D275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7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84E8C-5217-BCC6-D206-DF4B4202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E882C3-7A65-F258-0EF3-CCE0E7B6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5A4EEC-83FF-E48B-9EB0-21D4E4B7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2425F0-1371-CDA9-19D9-208072A4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85611F9-AABC-D98C-D48F-B73FF4B4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5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FBF82-38E3-BC63-A782-4FB14DAE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03B668-DA25-4981-EF2A-1543388E4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4B8BA91-A161-9950-F8E1-F8285EF18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AB6C82-3A23-71B7-958C-0964CA9F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DC0882-F49B-9CCC-F4F8-04A24C24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24539-5FA0-17CF-A911-636D6145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6450CE-F81B-E8A6-27A1-2D453E75C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AD645A5-A648-D33F-BB59-C9BFCB77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193B21-D4A3-5AAA-CB37-6DAEA140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639D12-D186-C08D-C54B-28649118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91840C2-D488-3747-047B-EE91D4BA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6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236B2-D0CC-6D28-AC2C-2A1620B6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5711169-50EB-8895-FD8D-AD44B18C0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2D2CD73-B11D-9E76-EEDB-D142D67B3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4FB21FC-93E2-D9B2-2AF3-F9072140E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B383E72-B5C3-F7C0-FB04-B1922437C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C52E132-1D00-C3F4-8FA4-E578C8DA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1F1E601-ED23-3ADD-2470-CE1D2026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4A116C9-F49D-D4CF-59B8-8F6B8E99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0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4F5F9-1E4A-1A8E-4740-56FE0DEA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83401F7-83A7-74C6-576B-83BE337C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A68A677-775C-8DF4-B363-6EB5F476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0B3D5B-EFB9-ED96-6319-DFCCC3CD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2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0CBCD87-AC46-1CED-62F7-B9933107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3CF667E-E646-7BE2-55B3-93A7A63C5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D06802-AEE8-174E-4C8C-7207CE42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2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64422-26B3-208C-09CD-3C53AA9B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6E773F-F436-8681-8D6D-490ED63E8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FD3C15-28E9-F7AA-B693-D90189E18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86B6A6-3289-7224-9531-0533DF7F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5EF66D-811E-8B6D-17C8-A86E8495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B6D1287-995C-4246-1138-EE24FD97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2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F67E52-14EA-2C19-B966-739BA556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7694A83-B8DF-976D-6101-3615EA1F5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006B103-D92B-5724-2DDE-E15E210B8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30DCBC-219A-76E3-AEEF-C96FDC96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C684633-7C54-89A9-3115-8691A48A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9EB1841-3C63-7A22-C564-A40E94A4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58F524E-0A6B-711C-3C42-28D4A5EF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3AD63ED-220B-BFF0-5D7A-0FAD4AE25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290186-002D-EE38-F89B-09E3D9DDC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84F47-9A35-4DA8-A673-733088160352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DB0C568-99B9-264E-C5B2-E5BE84314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09ACA1-95A4-E623-FCCB-0099D6242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A4539-DB70-4209-9736-A21477C4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8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innen, cameralens&#10;&#10;Automatisch gegenereerde beschrijving">
            <a:extLst>
              <a:ext uri="{FF2B5EF4-FFF2-40B4-BE49-F238E27FC236}">
                <a16:creationId xmlns:a16="http://schemas.microsoft.com/office/drawing/2014/main" id="{5A9C7E6C-7B2D-B1AB-DF3B-A53586B92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rallellogram 5">
            <a:extLst>
              <a:ext uri="{FF2B5EF4-FFF2-40B4-BE49-F238E27FC236}">
                <a16:creationId xmlns:a16="http://schemas.microsoft.com/office/drawing/2014/main" id="{C76C8661-5ED0-CC35-78BA-E7B90CE90CFF}"/>
              </a:ext>
            </a:extLst>
          </p:cNvPr>
          <p:cNvSpPr/>
          <p:nvPr/>
        </p:nvSpPr>
        <p:spPr>
          <a:xfrm>
            <a:off x="-177800" y="5665355"/>
            <a:ext cx="5892800" cy="914400"/>
          </a:xfrm>
          <a:prstGeom prst="parallelogram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sp>
        <p:nvSpPr>
          <p:cNvPr id="9" name="Parallellogram 8">
            <a:extLst>
              <a:ext uri="{FF2B5EF4-FFF2-40B4-BE49-F238E27FC236}">
                <a16:creationId xmlns:a16="http://schemas.microsoft.com/office/drawing/2014/main" id="{0EBA0176-9969-7C35-9044-3D4584816C27}"/>
              </a:ext>
            </a:extLst>
          </p:cNvPr>
          <p:cNvSpPr/>
          <p:nvPr/>
        </p:nvSpPr>
        <p:spPr>
          <a:xfrm>
            <a:off x="2351313" y="290945"/>
            <a:ext cx="1638795" cy="54090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8" name="Parallellogram 7">
            <a:extLst>
              <a:ext uri="{FF2B5EF4-FFF2-40B4-BE49-F238E27FC236}">
                <a16:creationId xmlns:a16="http://schemas.microsoft.com/office/drawing/2014/main" id="{2E06EE9F-E23A-D37B-1D00-4F8AF094F999}"/>
              </a:ext>
            </a:extLst>
          </p:cNvPr>
          <p:cNvSpPr/>
          <p:nvPr/>
        </p:nvSpPr>
        <p:spPr>
          <a:xfrm>
            <a:off x="-177800" y="290945"/>
            <a:ext cx="2817090" cy="540905"/>
          </a:xfrm>
          <a:prstGeom prst="parallelogram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THREAT BRIEFING</a:t>
            </a:r>
          </a:p>
        </p:txBody>
      </p:sp>
      <p:sp>
        <p:nvSpPr>
          <p:cNvPr id="10" name="Parallellogram 9">
            <a:extLst>
              <a:ext uri="{FF2B5EF4-FFF2-40B4-BE49-F238E27FC236}">
                <a16:creationId xmlns:a16="http://schemas.microsoft.com/office/drawing/2014/main" id="{6D6F89E7-F8D8-B54E-63DE-DC33A1DA5BE5}"/>
              </a:ext>
            </a:extLst>
          </p:cNvPr>
          <p:cNvSpPr/>
          <p:nvPr/>
        </p:nvSpPr>
        <p:spPr>
          <a:xfrm>
            <a:off x="-304800" y="5533243"/>
            <a:ext cx="1657845" cy="1205345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Parallellogram 12">
            <a:extLst>
              <a:ext uri="{FF2B5EF4-FFF2-40B4-BE49-F238E27FC236}">
                <a16:creationId xmlns:a16="http://schemas.microsoft.com/office/drawing/2014/main" id="{B33D60C5-7634-7206-15B2-1A23F00973C6}"/>
              </a:ext>
            </a:extLst>
          </p:cNvPr>
          <p:cNvSpPr/>
          <p:nvPr/>
        </p:nvSpPr>
        <p:spPr>
          <a:xfrm>
            <a:off x="4251449" y="5846041"/>
            <a:ext cx="8394700" cy="914400"/>
          </a:xfrm>
          <a:prstGeom prst="parallelogram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Analyst name</a:t>
            </a:r>
          </a:p>
          <a:p>
            <a:r>
              <a:rPr lang="en-US" i="1" dirty="0"/>
              <a:t>Company, cyber threat intelligence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057DF3-9EDD-2D51-8D5E-5CC3DD955ED7}"/>
              </a:ext>
            </a:extLst>
          </p:cNvPr>
          <p:cNvSpPr/>
          <p:nvPr/>
        </p:nvSpPr>
        <p:spPr>
          <a:xfrm>
            <a:off x="190500" y="5697105"/>
            <a:ext cx="800100" cy="8001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Logo</a:t>
            </a:r>
          </a:p>
        </p:txBody>
      </p:sp>
      <p:pic>
        <p:nvPicPr>
          <p:cNvPr id="16" name="Picture 15" descr="A picture containing qr code&#10;&#10;Description automatically generated">
            <a:extLst>
              <a:ext uri="{FF2B5EF4-FFF2-40B4-BE49-F238E27FC236}">
                <a16:creationId xmlns:a16="http://schemas.microsoft.com/office/drawing/2014/main" id="{7D843C71-5089-C135-331D-7DFFDAB63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8" y="9220199"/>
            <a:ext cx="5337307" cy="3777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52C009-392A-86DE-BD22-DC2EB9905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033" y="1639686"/>
            <a:ext cx="4053900" cy="2034657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4BA42AE-7AC4-7850-1F05-51A6A7C416D6}"/>
              </a:ext>
            </a:extLst>
          </p:cNvPr>
          <p:cNvSpPr/>
          <p:nvPr/>
        </p:nvSpPr>
        <p:spPr>
          <a:xfrm>
            <a:off x="2639290" y="3483842"/>
            <a:ext cx="3715677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New template for</a:t>
            </a:r>
          </a:p>
          <a:p>
            <a:pPr algn="ctr"/>
            <a:r>
              <a:rPr lang="en-US" dirty="0"/>
              <a:t>threat briefings @ https://github.com/gertjanbruggink</a:t>
            </a:r>
          </a:p>
        </p:txBody>
      </p:sp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402FE808-E36F-5F12-B1BB-D91D06404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896" y="1923913"/>
            <a:ext cx="2001634" cy="1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78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55</Words>
  <Application>Microsoft Office PowerPoint</Application>
  <PresentationFormat>Widescreen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Kantoorthema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Gert-Jan Bruggink</dc:creator>
  <cp:lastModifiedBy>Gert-Jan Bruggink</cp:lastModifiedBy>
  <cp:revision>7</cp:revision>
  <dcterms:created xsi:type="dcterms:W3CDTF">2022-06-16T13:32:18Z</dcterms:created>
  <dcterms:modified xsi:type="dcterms:W3CDTF">2022-06-17T11:06:21Z</dcterms:modified>
</cp:coreProperties>
</file>